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9" r:id="rId2"/>
    <p:sldId id="271" r:id="rId3"/>
    <p:sldId id="286" r:id="rId4"/>
    <p:sldId id="287" r:id="rId5"/>
    <p:sldId id="289" r:id="rId6"/>
    <p:sldId id="288" r:id="rId7"/>
    <p:sldId id="284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1DB99209-CF23-43E7-9C0D-29123AD82C9B}">
          <p14:sldIdLst/>
        </p14:section>
        <p14:section name="Default Section" id="{AC5381C0-29BC-4974-8C3A-4D1FA5365E30}">
          <p14:sldIdLst>
            <p14:sldId id="259"/>
            <p14:sldId id="271"/>
            <p14:sldId id="286"/>
            <p14:sldId id="287"/>
            <p14:sldId id="289"/>
            <p14:sldId id="288"/>
            <p14:sldId id="284"/>
          </p14:sldIdLst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-514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6AD6EE87-EBD5-4F12-A48A-63ACA297AC8F}" type="datetimeFigureOut">
              <a:rPr lang="en-US" dirty="0"/>
              <a:t>11/20/2021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73815-2707-4475-8F1A-B873CB631BB4}" type="datetimeFigureOut">
              <a:rPr lang="en-US" dirty="0"/>
              <a:t>11/20/2021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AFB99-0EAB-4182-AFF8-E214C82A68F6}" type="datetimeFigureOut">
              <a:rPr lang="en-US" dirty="0"/>
              <a:t>11/20/2021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3794B-289A-4A80-97D7-111025398D45}" type="datetimeFigureOut">
              <a:rPr lang="en-US" dirty="0"/>
              <a:t>11/20/2021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1015F-7CC6-4D0A-9D87-873EA4C304CC}" type="datetimeFigureOut">
              <a:rPr lang="en-US" dirty="0"/>
              <a:t>11/20/2021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6A301-0538-44EC-B09D-202E1042A48B}" type="datetimeFigureOut">
              <a:rPr lang="en-US" dirty="0"/>
              <a:t>11/20/2021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9574A-8875-45EF-8EA2-3CAA0F7ABC4C}" type="datetimeFigureOut">
              <a:rPr lang="en-US" dirty="0"/>
              <a:t>11/20/2021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F4D4C-5367-4C26-9E2B-D8088D7FCA81}" type="datetimeFigureOut">
              <a:rPr lang="en-US" dirty="0"/>
              <a:t>11/20/2021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91E96-98B0-4413-9547-46F3504108EF}" type="datetimeFigureOut">
              <a:rPr lang="en-US" dirty="0"/>
              <a:t>11/20/2021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68B11-C5A8-448C-8CE9-B1A273C79CFC}" type="datetimeFigureOut">
              <a:rPr lang="en-US" dirty="0"/>
              <a:t>11/20/2021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6CA0-919D-4A49-9C8A-62FDFB3A5183}" type="datetimeFigureOut">
              <a:rPr lang="en-US" dirty="0"/>
              <a:t>11/20/2021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E5644-1E61-4311-A31E-84CB9C7AA8A9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90298CD5-6C1E-4009-B41F-6DF62E31D3BE}" type="datetimeFigureOut">
              <a:rPr lang="en-US" dirty="0"/>
              <a:pPr/>
              <a:t>11/20/2021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Diagonal Corner Rectangle 4"/>
          <p:cNvSpPr/>
          <p:nvPr/>
        </p:nvSpPr>
        <p:spPr>
          <a:xfrm>
            <a:off x="850630" y="2999071"/>
            <a:ext cx="11341370" cy="1737360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1500" indent="-571500">
              <a:buFont typeface="Wingdings" panose="05000000000000000000" pitchFamily="2" charset="2"/>
              <a:buChar char="v"/>
            </a:pP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đạt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endParaRPr lang="en-US" sz="4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chứa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ong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buFontTx/>
              <a:buChar char="-"/>
            </a:pP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Ghép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nơi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quen</a:t>
            </a:r>
            <a:endParaRPr lang="en-US" sz="4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7910" y="402179"/>
            <a:ext cx="87712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23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11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2021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56590" y="1178525"/>
            <a:ext cx="408156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2966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09115" y="717901"/>
            <a:ext cx="316785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cửa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sổ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06474" y="1435801"/>
            <a:ext cx="112166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à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cửa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sổ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vườn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Ngồi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cửa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sổ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bao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nhiêu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lạ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02640" y="3655444"/>
            <a:ext cx="1120158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đàn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vàng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vàng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dát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vàng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lông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đậu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ngọn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hót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chuỗi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vàng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lọc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nắng</a:t>
            </a:r>
            <a:r>
              <a:rPr 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bay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05068" y="0"/>
            <a:ext cx="110194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4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4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9348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4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4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110194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4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2-3 </a:t>
            </a:r>
            <a:r>
              <a:rPr lang="en-US" sz="44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4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4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chứa</a:t>
            </a:r>
            <a:r>
              <a:rPr lang="en-US" sz="4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4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381" y="842313"/>
            <a:ext cx="12038120" cy="255421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78953" y="3833587"/>
            <a:ext cx="1101945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Gợi</a:t>
            </a:r>
            <a:r>
              <a:rPr lang="en-US" sz="4800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4800" i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800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GV:  </a:t>
            </a:r>
            <a:endParaRPr lang="en-US" sz="4800" i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4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21064" y="4686379"/>
            <a:ext cx="123876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cha,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cháu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chắt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  <a:r>
              <a:rPr lang="en-US" sz="4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8651" y="3153269"/>
            <a:ext cx="110194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suy</a:t>
            </a:r>
            <a:r>
              <a:rPr 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nghĩ</a:t>
            </a:r>
            <a:r>
              <a:rPr 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6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21064" y="5573158"/>
            <a:ext cx="119970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cối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trúc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trinh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nữ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......... </a:t>
            </a:r>
            <a:r>
              <a:rPr lang="en-US" sz="4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9811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110194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4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2-3 </a:t>
            </a:r>
            <a:r>
              <a:rPr lang="en-US" sz="48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4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4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chứa</a:t>
            </a:r>
            <a:r>
              <a:rPr lang="en-US" sz="4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4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8953" y="3833587"/>
            <a:ext cx="1101945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Gợi</a:t>
            </a:r>
            <a:r>
              <a:rPr lang="en-US" sz="4800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4800" i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800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GV:  </a:t>
            </a:r>
            <a:endParaRPr lang="en-US" sz="4800" i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4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21064" y="4686379"/>
            <a:ext cx="131333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gấu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bông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bút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lông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,…..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8651" y="3153269"/>
            <a:ext cx="110194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suy</a:t>
            </a:r>
            <a:r>
              <a:rPr 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nghĩ</a:t>
            </a:r>
            <a:r>
              <a:rPr 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6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21064" y="5573158"/>
            <a:ext cx="119970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khủng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long, con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ngỗng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….. </a:t>
            </a:r>
            <a:r>
              <a:rPr lang="en-US" sz="4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33" y="967667"/>
            <a:ext cx="12021785" cy="2334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019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12192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Ghép</a:t>
            </a:r>
            <a:r>
              <a:rPr lang="en-US" sz="4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4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4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4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4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4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4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4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4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4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nơi</a:t>
            </a:r>
            <a:r>
              <a:rPr lang="en-US" sz="4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4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quen</a:t>
            </a:r>
            <a:r>
              <a:rPr lang="en-US" sz="4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7111" y="4516719"/>
            <a:ext cx="1101945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i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Gợi</a:t>
            </a:r>
            <a:r>
              <a:rPr lang="en-US" sz="4000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4000" i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000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GV:  </a:t>
            </a:r>
            <a:endParaRPr lang="en-US" sz="4000" i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5178439"/>
            <a:ext cx="131333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>
              <a:buFontTx/>
              <a:buChar char="-"/>
            </a:pP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quen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quen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8066" y="3885524"/>
            <a:ext cx="110194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suy</a:t>
            </a:r>
            <a:r>
              <a:rPr 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nghĩ</a:t>
            </a:r>
            <a:r>
              <a:rPr 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6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965" y="1356352"/>
            <a:ext cx="11754035" cy="2588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869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45" r="-11"/>
          <a:stretch/>
        </p:blipFill>
        <p:spPr>
          <a:xfrm>
            <a:off x="802579" y="1446551"/>
            <a:ext cx="10246421" cy="294447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0"/>
            <a:ext cx="12192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phù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.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Viết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hoa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chữ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cái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đầu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câu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: 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36" y="4761058"/>
            <a:ext cx="12192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Cò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vạc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diệc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xám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rủ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trêu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ghẹo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váng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vùng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sông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84907" y="1446550"/>
            <a:ext cx="33855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82328" y="1446550"/>
            <a:ext cx="33855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671917" y="1446550"/>
            <a:ext cx="33855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33363" y="2135045"/>
            <a:ext cx="33855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50843" y="1446550"/>
            <a:ext cx="33855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5068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92629" y="2264762"/>
            <a:ext cx="111594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hẹn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gặp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 </a:t>
            </a:r>
          </a:p>
        </p:txBody>
      </p:sp>
    </p:spTree>
    <p:extLst>
      <p:ext uri="{BB962C8B-B14F-4D97-AF65-F5344CB8AC3E}">
        <p14:creationId xmlns:p14="http://schemas.microsoft.com/office/powerpoint/2010/main" val="3689764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ntegral" id="{3577F8C9-A904-41D8-97D2-FD898F53F20E}" vid="{682D6EBE-8D36-4FF2-9DB3-F3D8D7B6715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2827</TotalTime>
  <Words>323</Words>
  <Application>Microsoft Office PowerPoint</Application>
  <PresentationFormat>Custom</PresentationFormat>
  <Paragraphs>34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Integral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Tiếng viỆT – LỚP3</dc:title>
  <dc:creator>84903859265</dc:creator>
  <cp:lastModifiedBy>ASUS</cp:lastModifiedBy>
  <cp:revision>86</cp:revision>
  <dcterms:created xsi:type="dcterms:W3CDTF">2021-09-14T07:09:22Z</dcterms:created>
  <dcterms:modified xsi:type="dcterms:W3CDTF">2021-11-20T16:09:56Z</dcterms:modified>
</cp:coreProperties>
</file>